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58" autoAdjust="0"/>
    <p:restoredTop sz="96327"/>
  </p:normalViewPr>
  <p:slideViewPr>
    <p:cSldViewPr snapToGrid="0">
      <p:cViewPr>
        <p:scale>
          <a:sx n="73" d="100"/>
          <a:sy n="73" d="100"/>
        </p:scale>
        <p:origin x="1728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06/06/2024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emf"/><Relationship Id="rId7" Type="http://schemas.openxmlformats.org/officeDocument/2006/relationships/image" Target="../media/image8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mailto:accionsocial@prepa.lasallecancun.edu.mx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ccionsocial@lasallecancun.edu.mx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096000"/>
            <a:ext cx="5477467" cy="3926647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Curso de Inducción</a:t>
            </a: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58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7E18DF77-0043-5BA6-2871-B454E2C905A9}"/>
              </a:ext>
            </a:extLst>
          </p:cNvPr>
          <p:cNvSpPr txBox="1">
            <a:spLocks/>
          </p:cNvSpPr>
          <p:nvPr/>
        </p:nvSpPr>
        <p:spPr>
          <a:xfrm>
            <a:off x="2995605" y="403620"/>
            <a:ext cx="6862762" cy="1749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CRÉDITOS DE </a:t>
            </a:r>
          </a:p>
          <a:p>
            <a:r>
              <a:rPr lang="es-MX" b="1" dirty="0"/>
              <a:t>ACCIÓN SOCIAL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9572C4-9497-B5D7-DCFA-ED5F29C66D28}"/>
              </a:ext>
            </a:extLst>
          </p:cNvPr>
          <p:cNvSpPr txBox="1"/>
          <p:nvPr/>
        </p:nvSpPr>
        <p:spPr>
          <a:xfrm>
            <a:off x="1280173" y="2472644"/>
            <a:ext cx="886268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MX" sz="3200" b="1" dirty="0"/>
              <a:t>Objetivo​:</a:t>
            </a:r>
            <a:r>
              <a:rPr lang="es-MX" sz="3200" dirty="0"/>
              <a:t>Sensibilizar a las y los alumnos de su responsabilidad y compromiso  con las comunidades menos favorecida, así como a la sociedad.​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s-MX" sz="32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MX" sz="3200" b="1" dirty="0"/>
              <a:t>Meta:​ </a:t>
            </a:r>
            <a:r>
              <a:rPr lang="es-MX" sz="3200" dirty="0"/>
              <a:t>Obtener los 20 Créditos Sociales, a partir del  5º semestre, con su participación en los eventos, y voluntariado a las comunidades. </a:t>
            </a:r>
          </a:p>
        </p:txBody>
      </p:sp>
    </p:spTree>
    <p:extLst>
      <p:ext uri="{BB962C8B-B14F-4D97-AF65-F5344CB8AC3E}">
        <p14:creationId xmlns:p14="http://schemas.microsoft.com/office/powerpoint/2010/main" val="221677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7A1B3EA-2A12-241D-8106-F557605EFEBC}"/>
              </a:ext>
            </a:extLst>
          </p:cNvPr>
          <p:cNvSpPr txBox="1"/>
          <p:nvPr/>
        </p:nvSpPr>
        <p:spPr>
          <a:xfrm>
            <a:off x="754397" y="1608639"/>
            <a:ext cx="92162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MX" sz="3200" dirty="0"/>
              <a:t>Obedeciendo a nuestro modelo educativo los Créditos de Acción Social son una respuesta a la responsabilidad social que se tiene hacia la comunidad y en especial hacia las personas en situación vulnerable, en apoyo con fundaciones de voluntariado.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0F37BAC-8CE8-7E22-95D1-F5115A182C58}"/>
              </a:ext>
            </a:extLst>
          </p:cNvPr>
          <p:cNvSpPr txBox="1">
            <a:spLocks/>
          </p:cNvSpPr>
          <p:nvPr/>
        </p:nvSpPr>
        <p:spPr>
          <a:xfrm>
            <a:off x="2350770" y="283076"/>
            <a:ext cx="786003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Comprometidos </a:t>
            </a:r>
          </a:p>
          <a:p>
            <a:r>
              <a:rPr lang="es-MX" dirty="0"/>
              <a:t>con uno mismo</a:t>
            </a:r>
          </a:p>
        </p:txBody>
      </p:sp>
      <p:pic>
        <p:nvPicPr>
          <p:cNvPr id="3" name="Imagen 2" descr="Imagen que contiene interior, tabla, ventana, artículos&#10;&#10;Descripción generada automáticamente">
            <a:extLst>
              <a:ext uri="{FF2B5EF4-FFF2-40B4-BE49-F238E27FC236}">
                <a16:creationId xmlns:a16="http://schemas.microsoft.com/office/drawing/2014/main" id="{17A1C8EE-886E-6CC4-9042-7D624769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692" y="4332155"/>
            <a:ext cx="2933534" cy="2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D5567B-8791-B64E-2E07-693E83AD9BC5}"/>
              </a:ext>
            </a:extLst>
          </p:cNvPr>
          <p:cNvSpPr txBox="1">
            <a:spLocks/>
          </p:cNvSpPr>
          <p:nvPr/>
        </p:nvSpPr>
        <p:spPr>
          <a:xfrm>
            <a:off x="797392" y="1638911"/>
            <a:ext cx="9146708" cy="26958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s-MX" sz="6000" dirty="0"/>
              <a:t>Junto con la Jefatura de Pastoral, nos unimos para llevar a cabo las misiones de comunidad, en apoyo con donaciones para la recolección de víveres.</a:t>
            </a:r>
          </a:p>
          <a:p>
            <a:pPr marL="857250" indent="-857250" algn="just">
              <a:buFont typeface="Wingdings" panose="05000000000000000000" pitchFamily="2" charset="2"/>
              <a:buChar char="§"/>
            </a:pPr>
            <a:endParaRPr lang="es-MX" dirty="0"/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s-MX" sz="6000" dirty="0"/>
              <a:t>Con el departamento de Recaudación de Fondos nos unimos para los eventos, así como la participaci</a:t>
            </a:r>
            <a:r>
              <a:rPr lang="es-MX" dirty="0"/>
              <a:t>ón del “sorteo lasallista”.</a:t>
            </a:r>
            <a:endParaRPr lang="es-MX" sz="6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3E9BA8C-9B49-8F9A-5310-503DC295A503}"/>
              </a:ext>
            </a:extLst>
          </p:cNvPr>
          <p:cNvSpPr txBox="1">
            <a:spLocks/>
          </p:cNvSpPr>
          <p:nvPr/>
        </p:nvSpPr>
        <p:spPr>
          <a:xfrm>
            <a:off x="2792016" y="420074"/>
            <a:ext cx="822579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APOYO A OTROS DEPARTAMENTO</a:t>
            </a:r>
          </a:p>
        </p:txBody>
      </p:sp>
      <p:pic>
        <p:nvPicPr>
          <p:cNvPr id="5" name="Imagen 4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8C2E6A67-0076-2ECC-262D-7267D7963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546" y="4334725"/>
            <a:ext cx="2641731" cy="19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B01EA8-96CC-C2D8-E0F4-F796AC327D86}"/>
              </a:ext>
            </a:extLst>
          </p:cNvPr>
          <p:cNvSpPr txBox="1"/>
          <p:nvPr/>
        </p:nvSpPr>
        <p:spPr>
          <a:xfrm>
            <a:off x="3625756" y="485101"/>
            <a:ext cx="4940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PROGRAMAS VIGENTES:</a:t>
            </a:r>
            <a:endParaRPr lang="es-MX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1788F0-5375-B97E-8446-37C3DEB6A22E}"/>
              </a:ext>
            </a:extLst>
          </p:cNvPr>
          <p:cNvSpPr txBox="1"/>
          <p:nvPr/>
        </p:nvSpPr>
        <p:spPr>
          <a:xfrm>
            <a:off x="1118713" y="1431868"/>
            <a:ext cx="83134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1.- PROYECTO RECICLAPET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PROYECTO APOYO AL PROGRAMA IMPÚLSALOS DE PROCURACIÓN DE FONDOS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CAMPAÑA DE DONACIÓN DE SANGRE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4.-BOTEO DE LA CRUZ ROJA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5.-OBSERVADOR ELECTORAL.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6.-DONACIÓN DE VÍVERES A PERSONAS EN SITUACIÓN VULNERABLE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7.-FERIAS Y TALLERES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8.-PROGRAMAS ESPECIALES ESTUDIANTILES 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9.-DONACIÓN DE JUGUETES PARA EL DÍA DEL NIÑO Y NAVIDAD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10.- VOLUNTARIADO EN CAMPAÑAS DE VACUNACIÓN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11.-VOLUNTARIADO EN EVENTOS NACIONALES DEPORTIVOS (GESTIÓN DE VOLUNTARIADO.)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1146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13" name="Rectángulo: esquinas redondeadas 4">
            <a:extLst>
              <a:ext uri="{FF2B5EF4-FFF2-40B4-BE49-F238E27FC236}">
                <a16:creationId xmlns:a16="http://schemas.microsoft.com/office/drawing/2014/main" id="{C97022B4-D9C3-1980-F23B-D4693FEFB819}"/>
              </a:ext>
            </a:extLst>
          </p:cNvPr>
          <p:cNvSpPr txBox="1"/>
          <p:nvPr/>
        </p:nvSpPr>
        <p:spPr>
          <a:xfrm>
            <a:off x="1374047" y="1316864"/>
            <a:ext cx="8430630" cy="12519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342900" lvl="0" indent="-342900" algn="just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MX" sz="1900" kern="1200" dirty="0">
                <a:solidFill>
                  <a:schemeClr val="tx1"/>
                </a:solidFill>
              </a:rPr>
              <a:t>En la Universidad La Salle Cancún, los cuatro enfoques que se quieren abarcar con los proyectos propuestos son</a:t>
            </a:r>
            <a:r>
              <a:rPr lang="es-MX" sz="1900" b="1" i="1" u="sng" kern="1200" dirty="0">
                <a:solidFill>
                  <a:schemeClr val="tx1"/>
                </a:solidFill>
              </a:rPr>
              <a:t> Ambiente, Educación, Derechos Humanos y Salud.</a:t>
            </a:r>
            <a:r>
              <a:rPr lang="es-MX" sz="1900" kern="1200" dirty="0">
                <a:solidFill>
                  <a:schemeClr val="tx1"/>
                </a:solidFill>
              </a:rPr>
              <a:t>​</a:t>
            </a:r>
          </a:p>
        </p:txBody>
      </p:sp>
      <p:sp>
        <p:nvSpPr>
          <p:cNvPr id="11" name="Rectángulo: esquinas redondeadas 6">
            <a:extLst>
              <a:ext uri="{FF2B5EF4-FFF2-40B4-BE49-F238E27FC236}">
                <a16:creationId xmlns:a16="http://schemas.microsoft.com/office/drawing/2014/main" id="{2B4F2D11-FE4A-EE49-B3F1-BAD7EC25F991}"/>
              </a:ext>
            </a:extLst>
          </p:cNvPr>
          <p:cNvSpPr txBox="1"/>
          <p:nvPr/>
        </p:nvSpPr>
        <p:spPr>
          <a:xfrm>
            <a:off x="1330433" y="2576402"/>
            <a:ext cx="8430630" cy="17127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342900" lvl="0" indent="-342900" algn="just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MX" sz="1900" kern="1200" dirty="0">
                <a:solidFill>
                  <a:schemeClr val="tx1"/>
                </a:solidFill>
              </a:rPr>
              <a:t>Los estudiantes apoyan a las instituciones </a:t>
            </a:r>
            <a:r>
              <a:rPr lang="es-MX" sz="1900" b="1" kern="1200" dirty="0">
                <a:solidFill>
                  <a:schemeClr val="tx1"/>
                </a:solidFill>
              </a:rPr>
              <a:t>con 40 horas de trabajo comunitario: </a:t>
            </a:r>
            <a:r>
              <a:rPr lang="es-MX" sz="1900" kern="1200" dirty="0">
                <a:solidFill>
                  <a:schemeClr val="tx1"/>
                </a:solidFill>
              </a:rPr>
              <a:t>Apegándonos a nuestro modelo educativo, los estudiantes lasallistas de licenciatura ven a su profesión como un servicio a la comunidad más necesitada</a:t>
            </a:r>
          </a:p>
        </p:txBody>
      </p:sp>
      <p:pic>
        <p:nvPicPr>
          <p:cNvPr id="14" name="Imagen 13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EA5330BB-A296-9319-1F8D-39F0DC125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433" y="4289143"/>
            <a:ext cx="2739696" cy="2054772"/>
          </a:xfrm>
          <a:prstGeom prst="rect">
            <a:avLst/>
          </a:prstGeom>
        </p:spPr>
      </p:pic>
      <p:pic>
        <p:nvPicPr>
          <p:cNvPr id="16" name="Imagen 15" descr="Imagen que contiene exterior, persona, comida, tabla&#10;&#10;Descripción generada automáticamente">
            <a:extLst>
              <a:ext uri="{FF2B5EF4-FFF2-40B4-BE49-F238E27FC236}">
                <a16:creationId xmlns:a16="http://schemas.microsoft.com/office/drawing/2014/main" id="{D2F7E9DA-918C-A4CC-3931-B2262B39B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306" y="4265906"/>
            <a:ext cx="2167192" cy="2291506"/>
          </a:xfrm>
          <a:prstGeom prst="rect">
            <a:avLst/>
          </a:prstGeom>
        </p:spPr>
      </p:pic>
      <p:pic>
        <p:nvPicPr>
          <p:cNvPr id="18" name="Imagen 17" descr="Imagen que contiene interior, refrigerador, cocina, parado&#10;&#10;Descripción generada automáticamente">
            <a:extLst>
              <a:ext uri="{FF2B5EF4-FFF2-40B4-BE49-F238E27FC236}">
                <a16:creationId xmlns:a16="http://schemas.microsoft.com/office/drawing/2014/main" id="{DACD1E9C-B2C2-0D57-9E48-085321E1D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8296" y="4289143"/>
            <a:ext cx="2622767" cy="19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6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E12EB3-1779-1C7F-6042-CCED40571DFA}"/>
              </a:ext>
            </a:extLst>
          </p:cNvPr>
          <p:cNvSpPr txBox="1">
            <a:spLocks/>
          </p:cNvSpPr>
          <p:nvPr/>
        </p:nvSpPr>
        <p:spPr>
          <a:xfrm>
            <a:off x="2543097" y="448231"/>
            <a:ext cx="808863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Voluntario fijo.</a:t>
            </a:r>
            <a:endParaRPr lang="es-MX" dirty="0"/>
          </a:p>
        </p:txBody>
      </p:sp>
      <p:sp>
        <p:nvSpPr>
          <p:cNvPr id="3" name="Rectángulo: esquinas redondeadas 6">
            <a:extLst>
              <a:ext uri="{FF2B5EF4-FFF2-40B4-BE49-F238E27FC236}">
                <a16:creationId xmlns:a16="http://schemas.microsoft.com/office/drawing/2014/main" id="{07B4C8F5-2875-1AB9-BE82-9399C2637EB4}"/>
              </a:ext>
            </a:extLst>
          </p:cNvPr>
          <p:cNvSpPr txBox="1"/>
          <p:nvPr/>
        </p:nvSpPr>
        <p:spPr>
          <a:xfrm>
            <a:off x="1218273" y="1284197"/>
            <a:ext cx="8430630" cy="23329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342900" lvl="0" indent="-342900" algn="just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MX" sz="1900" kern="1200" dirty="0">
                <a:solidFill>
                  <a:schemeClr val="tx1"/>
                </a:solidFill>
              </a:rPr>
              <a:t>La Universidad cuenta con el proyecto “Uniendo estrellas”, en donde los alumnos son voluntarios fijos que participan en eventos que sean requeridos para aporte a la sociedad, pero junto con los valores otorgados durante su formación.</a:t>
            </a:r>
          </a:p>
        </p:txBody>
      </p:sp>
      <p:pic>
        <p:nvPicPr>
          <p:cNvPr id="5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27D61E0-D1F8-2FDB-A0C3-07861FFC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039" y="3007635"/>
            <a:ext cx="47720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-1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6BBFBE-2745-E5B3-EC06-3A3B60A2C8C4}"/>
              </a:ext>
            </a:extLst>
          </p:cNvPr>
          <p:cNvSpPr txBox="1">
            <a:spLocks/>
          </p:cNvSpPr>
          <p:nvPr/>
        </p:nvSpPr>
        <p:spPr>
          <a:xfrm>
            <a:off x="2898667" y="470892"/>
            <a:ext cx="68623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Misiones lasallistas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048A5FF-A24E-6485-3B2F-D2230CA904D9}"/>
              </a:ext>
            </a:extLst>
          </p:cNvPr>
          <p:cNvGrpSpPr/>
          <p:nvPr/>
        </p:nvGrpSpPr>
        <p:grpSpPr>
          <a:xfrm>
            <a:off x="3510456" y="1971702"/>
            <a:ext cx="4720084" cy="1612326"/>
            <a:chOff x="47737" y="908940"/>
            <a:chExt cx="4269079" cy="1211921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0812D3A-D033-B864-91D9-DDA4AD948D88}"/>
                </a:ext>
              </a:extLst>
            </p:cNvPr>
            <p:cNvSpPr/>
            <p:nvPr/>
          </p:nvSpPr>
          <p:spPr>
            <a:xfrm>
              <a:off x="47737" y="908940"/>
              <a:ext cx="4269079" cy="12119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FBF44E98-7AA2-2A82-FCFE-5B3F12514FB0}"/>
                </a:ext>
              </a:extLst>
            </p:cNvPr>
            <p:cNvSpPr txBox="1"/>
            <p:nvPr/>
          </p:nvSpPr>
          <p:spPr>
            <a:xfrm>
              <a:off x="106898" y="968101"/>
              <a:ext cx="4150757" cy="10935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100" kern="1200" dirty="0"/>
                <a:t>Las misiones lasallistas se realizan cada año una colecta para sumarnos para beneficio de seguridad.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B30A4E65-CB91-F261-272A-586132665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357" y="4047216"/>
            <a:ext cx="7276829" cy="22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5FE768-33C3-582D-4843-0083B418E09B}"/>
              </a:ext>
            </a:extLst>
          </p:cNvPr>
          <p:cNvSpPr txBox="1">
            <a:spLocks/>
          </p:cNvSpPr>
          <p:nvPr/>
        </p:nvSpPr>
        <p:spPr>
          <a:xfrm>
            <a:off x="2737067" y="845926"/>
            <a:ext cx="68627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¡Indivisa </a:t>
            </a:r>
            <a:r>
              <a:rPr lang="es-MX" b="1" dirty="0" err="1"/>
              <a:t>Manent</a:t>
            </a:r>
            <a:r>
              <a:rPr lang="es-MX" b="1" dirty="0"/>
              <a:t>!​</a:t>
            </a:r>
            <a:br>
              <a:rPr lang="es-MX" b="1" dirty="0"/>
            </a:br>
            <a:r>
              <a:rPr lang="es-MX" b="1" dirty="0"/>
              <a:t>Lo unido permanece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E7E9C4-794B-5435-4B28-1E9D228C082B}"/>
              </a:ext>
            </a:extLst>
          </p:cNvPr>
          <p:cNvSpPr txBox="1"/>
          <p:nvPr/>
        </p:nvSpPr>
        <p:spPr>
          <a:xfrm>
            <a:off x="1718441" y="2714251"/>
            <a:ext cx="83136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MX" sz="2800" b="1" dirty="0"/>
              <a:t>Lic. Guadalupe Ceme Zapot.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2800" b="1" dirty="0"/>
              <a:t>Tel: 998 8862201 ext.516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2800" b="1" dirty="0">
                <a:hlinkClick r:id="rId6"/>
              </a:rPr>
              <a:t>accionsocial@lasallecancun.edu.mx</a:t>
            </a:r>
            <a:endParaRPr lang="es-MX" sz="2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2800" b="1" dirty="0">
                <a:hlinkClick r:id="rId7"/>
              </a:rPr>
              <a:t>accionsocial@prepa.lasallecancun.edu.mx</a:t>
            </a:r>
            <a:r>
              <a:rPr lang="es-MX" sz="2800" b="1" dirty="0"/>
              <a:t> ​</a:t>
            </a:r>
          </a:p>
        </p:txBody>
      </p:sp>
    </p:spTree>
    <p:extLst>
      <p:ext uri="{BB962C8B-B14F-4D97-AF65-F5344CB8AC3E}">
        <p14:creationId xmlns:p14="http://schemas.microsoft.com/office/powerpoint/2010/main" val="17492958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333</TotalTime>
  <Words>415</Words>
  <Application>Microsoft Office PowerPoint</Application>
  <PresentationFormat>Panorámica</PresentationFormat>
  <Paragraphs>36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Avenir Heavy</vt:lpstr>
      <vt:lpstr>Calibri</vt:lpstr>
      <vt:lpstr>Calibri Light</vt:lpstr>
      <vt:lpstr>Indivisa Text Sans</vt:lpstr>
      <vt:lpstr>Wingdings</vt:lpstr>
      <vt:lpstr>Tema de Office</vt:lpstr>
      <vt:lpstr>Curso de Inducción BIENVENIDOS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Guadalupe Concepcion Ceme Zapot</cp:lastModifiedBy>
  <cp:revision>6</cp:revision>
  <dcterms:created xsi:type="dcterms:W3CDTF">2024-05-29T14:20:44Z</dcterms:created>
  <dcterms:modified xsi:type="dcterms:W3CDTF">2024-06-06T18:17:25Z</dcterms:modified>
</cp:coreProperties>
</file>